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ZN\Desktop\Dj0WKkgXcAAm4q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ый треугольник 2"/>
          <p:cNvSpPr/>
          <p:nvPr/>
        </p:nvSpPr>
        <p:spPr>
          <a:xfrm rot="10800000">
            <a:off x="7391400" y="0"/>
            <a:ext cx="1752600" cy="1676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0" y="5562600"/>
            <a:ext cx="1371600" cy="1295400"/>
          </a:xfrm>
          <a:prstGeom prst="rt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5" descr="C:\Users\USZN\Desktop\image 8-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05800" y="152400"/>
            <a:ext cx="618285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Безногова Светлана</dc:creator>
  <cp:lastModifiedBy>USZN</cp:lastModifiedBy>
  <cp:revision>2</cp:revision>
  <dcterms:created xsi:type="dcterms:W3CDTF">2023-08-04T08:06:39Z</dcterms:created>
  <dcterms:modified xsi:type="dcterms:W3CDTF">2023-08-04T08:17:54Z</dcterms:modified>
</cp:coreProperties>
</file>